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D1D85D-8E12-4D3E-8E38-2455B9CB4A0D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64E530-388B-4D63-8A0E-135C751CF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19400"/>
            <a:ext cx="7286676" cy="2752740"/>
          </a:xfrm>
        </p:spPr>
        <p:txBody>
          <a:bodyPr/>
          <a:lstStyle/>
          <a:p>
            <a:r>
              <a:rPr lang="ru-RU" dirty="0" smtClean="0"/>
              <a:t>путешествия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752600"/>
          </a:xfrm>
        </p:spPr>
        <p:txBody>
          <a:bodyPr/>
          <a:lstStyle/>
          <a:p>
            <a:r>
              <a:rPr lang="en-US" dirty="0" smtClean="0"/>
              <a:t>Travels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84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foot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 descr="63072_1243581553_44048x587163_s800x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27175"/>
            <a:ext cx="628654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84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Abroad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123(71874494649478a60cea09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715172" cy="4167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</a:t>
            </a:r>
            <a:endParaRPr lang="ru-RU" dirty="0"/>
          </a:p>
        </p:txBody>
      </p:sp>
      <p:pic>
        <p:nvPicPr>
          <p:cNvPr id="4" name="Содержимое 3" descr="IMG_48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27175"/>
            <a:ext cx="685804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</a:t>
            </a:r>
            <a:endParaRPr lang="ru-RU" dirty="0"/>
          </a:p>
        </p:txBody>
      </p:sp>
      <p:pic>
        <p:nvPicPr>
          <p:cNvPr id="4" name="Содержимое 3" descr="0000008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13809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Hiking</a:t>
            </a:r>
            <a:endParaRPr lang="ru-RU" dirty="0"/>
          </a:p>
        </p:txBody>
      </p:sp>
      <p:pic>
        <p:nvPicPr>
          <p:cNvPr id="6" name="Содержимое 5" descr="811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5686660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skiing</a:t>
            </a:r>
            <a:endParaRPr lang="ru-RU" dirty="0"/>
          </a:p>
        </p:txBody>
      </p:sp>
      <p:pic>
        <p:nvPicPr>
          <p:cNvPr id="4" name="Содержимое 3" descr="449e8a7566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143668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Sailing</a:t>
            </a:r>
            <a:endParaRPr lang="ru-RU" dirty="0"/>
          </a:p>
        </p:txBody>
      </p:sp>
      <p:pic>
        <p:nvPicPr>
          <p:cNvPr id="4" name="Содержимое 3" descr="Print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6495280" cy="40808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Windsurfing</a:t>
            </a:r>
            <a:endParaRPr lang="ru-RU" dirty="0"/>
          </a:p>
        </p:txBody>
      </p:sp>
      <p:pic>
        <p:nvPicPr>
          <p:cNvPr id="4" name="Содержимое 3" descr="1270576560_www_kypbma_ru_1-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6671" y="1527175"/>
            <a:ext cx="651414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Mountaineering</a:t>
            </a:r>
            <a:endParaRPr lang="en-US" b="1" dirty="0"/>
          </a:p>
        </p:txBody>
      </p:sp>
      <p:pic>
        <p:nvPicPr>
          <p:cNvPr id="4" name="Содержимое 3" descr="0b5974e3fe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655" y="1527175"/>
            <a:ext cx="610617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Scuba diving</a:t>
            </a:r>
            <a:endParaRPr lang="ru-RU" dirty="0"/>
          </a:p>
        </p:txBody>
      </p:sp>
      <p:pic>
        <p:nvPicPr>
          <p:cNvPr id="4" name="Содержимое 3" descr="Animals_Under_water__002049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есть много видов путешествий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8672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types of travels</a:t>
            </a:r>
            <a:r>
              <a:rPr lang="ru-RU" dirty="0" smtClean="0"/>
              <a:t> 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holiday</a:t>
            </a:r>
            <a:endParaRPr lang="ru-RU" dirty="0"/>
          </a:p>
        </p:txBody>
      </p:sp>
      <p:pic>
        <p:nvPicPr>
          <p:cNvPr id="4" name="Содержимое 3" descr="sport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5217978" cy="3931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</a:t>
            </a:r>
            <a:endParaRPr lang="ru-RU" dirty="0"/>
          </a:p>
        </p:txBody>
      </p:sp>
      <p:pic>
        <p:nvPicPr>
          <p:cNvPr id="6" name="Содержимое 5" descr="05147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7644" y="1527175"/>
            <a:ext cx="6172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coach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3719001749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85926"/>
            <a:ext cx="5908187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bus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6186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6858048" cy="4759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84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train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obama-high-speed-rail-pla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6858048" cy="4501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84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plain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423842" cy="4657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84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ship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costaallegr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572296" cy="4764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84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car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1120624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715172" cy="4434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84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bike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 descr="b-628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145</TotalTime>
  <Words>44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Travels</vt:lpstr>
      <vt:lpstr>There are many types of travels .</vt:lpstr>
      <vt:lpstr>By coach </vt:lpstr>
      <vt:lpstr>By bus </vt:lpstr>
      <vt:lpstr>By train </vt:lpstr>
      <vt:lpstr>By plain </vt:lpstr>
      <vt:lpstr>By ship </vt:lpstr>
      <vt:lpstr>By car </vt:lpstr>
      <vt:lpstr>By bike </vt:lpstr>
      <vt:lpstr>On foot </vt:lpstr>
      <vt:lpstr>Abroad </vt:lpstr>
      <vt:lpstr>Hotel</vt:lpstr>
      <vt:lpstr>Camp</vt:lpstr>
      <vt:lpstr>Hiking</vt:lpstr>
      <vt:lpstr>Jet skiing</vt:lpstr>
      <vt:lpstr>Sailing</vt:lpstr>
      <vt:lpstr>Windsurfing</vt:lpstr>
      <vt:lpstr>Mountaineering</vt:lpstr>
      <vt:lpstr>Scuba diving</vt:lpstr>
      <vt:lpstr>Activity holiday</vt:lpstr>
      <vt:lpstr>Leisure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Travels</dc:title>
  <dc:creator>Тимур</dc:creator>
  <cp:lastModifiedBy>Пользователь Windows</cp:lastModifiedBy>
  <cp:revision>17</cp:revision>
  <dcterms:created xsi:type="dcterms:W3CDTF">2011-05-17T17:01:22Z</dcterms:created>
  <dcterms:modified xsi:type="dcterms:W3CDTF">2012-02-19T15:58:18Z</dcterms:modified>
</cp:coreProperties>
</file>